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A8C552-1B51-4387-BAA5-7FE0B2FA60C6}">
  <a:tblStyle styleId="{60A8C552-1B51-4387-BAA5-7FE0B2FA60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4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9d5e1e20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9d5e1e20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9d5e1e20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9d5e1e20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9d5e1e20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9d5e1e20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d5e1e20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d5e1e20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9d5e1e20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9d5e1e20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d5e1e20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d5e1e20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9d5e1e2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9d5e1e2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9d5e1e20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9d5e1e20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9cc37c511b47c5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9cc37c511b47c5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253cdcb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253cdcb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9d5e1e20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9d5e1e20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9d5e1e20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9d5e1e20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hackerrank.com/challenges/solve-me-first/problem" TargetMode="External"/><Relationship Id="rId4" Type="http://schemas.openxmlformats.org/officeDocument/2006/relationships/hyperlink" Target="https://www.hackerrank.com/domains/tutorials/30-days-of-code" TargetMode="External"/><Relationship Id="rId5" Type="http://schemas.openxmlformats.org/officeDocument/2006/relationships/hyperlink" Target="https://br1lib.org/category/10" TargetMode="External"/><Relationship Id="rId6" Type="http://schemas.openxmlformats.org/officeDocument/2006/relationships/hyperlink" Target="https://br1lib.org/category-lis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Aula 03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Estruturas condicionais e Estruturas de repetição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tatianilima@gmail.com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title"/>
          </p:nvPr>
        </p:nvSpPr>
        <p:spPr>
          <a:xfrm>
            <a:off x="0" y="5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Operadores de Comparação</a:t>
            </a:r>
            <a:endParaRPr/>
          </a:p>
        </p:txBody>
      </p:sp>
      <p:sp>
        <p:nvSpPr>
          <p:cNvPr id="165" name="Google Shape;16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7862"/>
            <a:ext cx="9143999" cy="429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Estruturas de repetição</a:t>
            </a:r>
            <a:endParaRPr/>
          </a:p>
        </p:txBody>
      </p:sp>
      <p:sp>
        <p:nvSpPr>
          <p:cNvPr id="172" name="Google Shape;17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que repetem uma ou mais instruções.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Todo o algoritmo que tem a execução de um ou mais de seus passos repetido duas ou mais vezes é denominado de algoritmo de repetição (Orth, 2001).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00" y="2521125"/>
            <a:ext cx="8433201" cy="25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de repetição com contador</a:t>
            </a:r>
            <a:endParaRPr/>
          </a:p>
        </p:txBody>
      </p:sp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Também é preciso uma variável que conte quantas vezes é executada a “sequência de passos” que se pretende repetir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 variável contador deve receber um valor inicial =&gt; </a:t>
            </a:r>
            <a:r>
              <a:rPr lang="en">
                <a:solidFill>
                  <a:srgbClr val="FF0000"/>
                </a:solidFill>
              </a:rPr>
              <a:t>permite iniciar a contagem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 incrementada sempre que “a sequência de passos foi repetida” =&gt; </a:t>
            </a:r>
            <a:r>
              <a:rPr lang="en">
                <a:solidFill>
                  <a:srgbClr val="FF0000"/>
                </a:solidFill>
              </a:rPr>
              <a:t>permite contar n vezes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 comparada ao valor final =&gt; </a:t>
            </a:r>
            <a:r>
              <a:rPr lang="en">
                <a:solidFill>
                  <a:srgbClr val="FF0000"/>
                </a:solidFill>
              </a:rPr>
              <a:t>permite finalizar a contagem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1110"/>
            <a:ext cx="8520599" cy="454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Exercícios Extra</a:t>
            </a:r>
            <a:endParaRPr/>
          </a:p>
        </p:txBody>
      </p:sp>
      <p:sp>
        <p:nvSpPr>
          <p:cNvPr id="192" name="Google Shape;19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https://www.hackerrank.com/challenges/solve-me-first/problem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https://www.hackerrank.com/domains/tutorials/30-days-of-code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Livros interessantes de computação: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https://br1lib.org/category/10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Ver todos os livros: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https://br1lib.org/category-list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Pedindo uma pizza!</a:t>
            </a:r>
            <a:endParaRPr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152475"/>
            <a:ext cx="5796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Suponha que você goste de pizza com mussarela com mussarela, presunto, sem azeitonas e nem cebola.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izza</a:t>
            </a:r>
            <a:r>
              <a:rPr b="1" lang="en"/>
              <a:t> E</a:t>
            </a:r>
            <a:r>
              <a:rPr lang="en"/>
              <a:t> mussarela E presunto </a:t>
            </a:r>
            <a:r>
              <a:rPr b="1" lang="en"/>
              <a:t>E NÃO</a:t>
            </a:r>
            <a:r>
              <a:rPr lang="en"/>
              <a:t> azeitonas </a:t>
            </a:r>
            <a:r>
              <a:rPr b="1" lang="en"/>
              <a:t>E NEM</a:t>
            </a:r>
            <a:r>
              <a:rPr lang="en"/>
              <a:t> cebola.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expressão </a:t>
            </a:r>
            <a:r>
              <a:rPr lang="en" u="sng"/>
              <a:t>pizza </a:t>
            </a:r>
            <a:r>
              <a:rPr b="1" lang="en" u="sng"/>
              <a:t>E</a:t>
            </a:r>
            <a:r>
              <a:rPr lang="en" u="sng"/>
              <a:t> mussarela</a:t>
            </a:r>
            <a:r>
              <a:rPr lang="en"/>
              <a:t> só é verdadeira se existir pizza e mussarela.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expressão </a:t>
            </a:r>
            <a:r>
              <a:rPr lang="en" u="sng"/>
              <a:t>pizza</a:t>
            </a:r>
            <a:r>
              <a:rPr b="1" lang="en" u="sng"/>
              <a:t> E NÃO </a:t>
            </a:r>
            <a:r>
              <a:rPr lang="en" u="sng"/>
              <a:t>mussarela</a:t>
            </a:r>
            <a:r>
              <a:rPr lang="en"/>
              <a:t> só é verdadeira se existir pizza e NÃO existir mussarela.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100" y="1255850"/>
            <a:ext cx="2731200" cy="27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Expressões Booleanas</a:t>
            </a:r>
            <a:endParaRPr/>
          </a:p>
        </p:txBody>
      </p:sp>
      <p:graphicFrame>
        <p:nvGraphicFramePr>
          <p:cNvPr id="121" name="Google Shape;121;p27"/>
          <p:cNvGraphicFramePr/>
          <p:nvPr/>
        </p:nvGraphicFramePr>
        <p:xfrm>
          <a:off x="311700" y="116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{60A8C552-1B51-4387-BAA5-7FE0B2FA60C6}</a:tableStyleId>
              </a:tblPr>
              <a:tblGrid>
                <a:gridCol w="2413000"/>
                <a:gridCol w="2413000"/>
              </a:tblGrid>
              <a:tr h="43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Operador C#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Função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Lógico 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Lógico OU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!variavel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Lógico de negação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ficaria o pedido dessa pizza se fosse no C# ?</a:t>
            </a:r>
            <a:endParaRPr/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Pizza </a:t>
            </a:r>
            <a:r>
              <a:rPr b="1" lang="en"/>
              <a:t>&amp;&amp;</a:t>
            </a:r>
            <a:r>
              <a:rPr lang="en"/>
              <a:t> Mussarela com (Calabresa</a:t>
            </a:r>
            <a:r>
              <a:rPr b="1" lang="en"/>
              <a:t> </a:t>
            </a:r>
            <a:r>
              <a:rPr b="1" lang="en" sz="2600"/>
              <a:t>||</a:t>
            </a:r>
            <a:r>
              <a:rPr b="1" lang="en"/>
              <a:t> </a:t>
            </a:r>
            <a:r>
              <a:rPr lang="en"/>
              <a:t>Presunto) </a:t>
            </a:r>
            <a:r>
              <a:rPr b="1" lang="en"/>
              <a:t>&amp;&amp;</a:t>
            </a:r>
            <a:r>
              <a:rPr lang="en"/>
              <a:t> Bacon </a:t>
            </a:r>
            <a:r>
              <a:rPr b="1" lang="en"/>
              <a:t>&amp;&amp; !</a:t>
            </a:r>
            <a:r>
              <a:rPr lang="en"/>
              <a:t>C</a:t>
            </a:r>
            <a:r>
              <a:rPr lang="en"/>
              <a:t>ebola.</a:t>
            </a:r>
            <a:endParaRPr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345" y="2393395"/>
            <a:ext cx="4137425" cy="25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15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Estruturas condicionais</a:t>
            </a:r>
            <a:endParaRPr/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11700" y="809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Expressões relacionais são comparações entre dois valores do mesmo tipo.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Os valores podem ser constantes, variáveis ou expressões aritméticas.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Possui apenas um dentre dois resultados possíveis: 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Verdadeiro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Falso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311700" y="17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Expressões relacionais</a:t>
            </a:r>
            <a:endParaRPr sz="3600"/>
          </a:p>
        </p:txBody>
      </p:sp>
      <p:sp>
        <p:nvSpPr>
          <p:cNvPr id="140" name="Google Shape;140;p30"/>
          <p:cNvSpPr txBox="1"/>
          <p:nvPr>
            <p:ph idx="1" type="body"/>
          </p:nvPr>
        </p:nvSpPr>
        <p:spPr>
          <a:xfrm>
            <a:off x="311700" y="8498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Igual  </a:t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== B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2 == 2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== 2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(5-1) == 4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</a:t>
            </a:r>
            <a:endParaRPr/>
          </a:p>
        </p:txBody>
      </p:sp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63" y="322663"/>
            <a:ext cx="63722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Expressões relacionais</a:t>
            </a:r>
            <a:endParaRPr/>
          </a:p>
        </p:txBody>
      </p:sp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Maior ou igual a 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&gt;= B 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5 &gt;= 5 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(7-1) &gt;= 4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type="title"/>
          </p:nvPr>
        </p:nvSpPr>
        <p:spPr>
          <a:xfrm>
            <a:off x="193825" y="10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Exemplo:</a:t>
            </a:r>
            <a:endParaRPr/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676263"/>
            <a:ext cx="737235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